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7" r:id="rId4"/>
    <p:sldId id="257" r:id="rId5"/>
    <p:sldId id="260" r:id="rId6"/>
    <p:sldId id="266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0" y="0"/>
            <a:ext cx="8839200" cy="68580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8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8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077200" cy="5486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8382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welq:wgkixq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cÖvKK_b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bxjb‡`i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wgk‡ii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*31wU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ivResk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3000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4)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wgk‡ii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kvmbe¨e¯’v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wgk‡ii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m~h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eZv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wgk‡ii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Dcvwa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d¨vivI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divDb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5)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wcivwgW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*wLª.c~.2100Kvq‡iv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bMix‡Z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Kzdzi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wcivwgW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*1jÿ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KvwiM‡ii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20eQi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jv‡M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wcivwg‡Wi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ˆ`N©¨ 755dzU,cÖ¯’ 481dzU</a:t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*23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cv_i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jv‡M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wcivwg‡Wi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38,83,000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6)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ag©xq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wgk‡ii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eZv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Avgb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bxjb‡`i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eZv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Iwmwim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7)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wgkixqiv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wgkixq‡`i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nvqi‡ivwMøwdK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8)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mvwnZ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¨:</a:t>
            </a:r>
            <a:b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*¯^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Y©,‡iŠc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eªv‡Äi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mywZ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ckgx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Kvco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* †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ggwdm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Wªvgv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mvwnZ</a:t>
            </a:r>
            <a:r>
              <a:rPr lang="en-US" sz="400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¨     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9)`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k©b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10) ¯’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vcZ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wbg©vb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/>
              <a:t>Any Question?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50</Words>
  <Application>Microsoft Office PowerPoint</Application>
  <PresentationFormat>On-screen Show (4:3)</PresentationFormat>
  <Paragraphs>17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Dc¯’vcbvq: myjZvb Avn‡g` cÖfvlK Bmjv‡gi BwZnvm I ms¯‹…wZ  K¨v›Ub‡g›U cvewjK ¯‹zj I K‡jR,‡gv‡gbkvnx</vt:lpstr>
      <vt:lpstr>Av‡jvP¨ welq:wgkixq mf¨Zv         1)cÖvKK_b:         2)bxjb‡`i `vb:         3) wgk‡ii ivR‰bwZK BwZnvm:              *31wU ivResk 3000 eQi kvmb K‡i         4)cÖvPxb wgk‡ii kvmbe¨e¯’v:              *wgk‡ii ivRv m~h©‡`eZv ivu Gi mšÍvb              *wgk‡ii ivRvi Dcvwa d¨vivI ev †divDb          5)wcivwgW:              *wLª.c~.2100Kvq‡iv bMix‡Z Kzdzi wcivwgW              *1jÿ KvwiM‡ii 20eQi mgq jv‡M</vt:lpstr>
      <vt:lpstr>      *wcivwg‡Wi ˆ`N©¨ 755dzU,cÖ¯’ 481dzU       *23 jÿ cv_i jv‡M       *wcivwg‡Wi IRb 38,83,000 6)ag©xq BwZnvm:        *wgk‡ii cÖavb †`eZv Avgb-‡i        *bxjb‡`i †`eZv Iwmwim 7)wjLb c×wZ:        *wgkixqiv cÖ_g wjLb c×wZi Avwe¯‹vi K‡i       *wgkixq‡`i wjLb c×wZ nvqi‡ivwMøwdK 8)wkí I mvwnZ¨:       *¯^Y©,‡iŠc¨ I †eªv‡Äi e¨envi       *mywZ I ckgx Kvco ˆZwi       * †ggwdm Wªvgv mvwnZ¨     </vt:lpstr>
      <vt:lpstr>9)`k©b I weÁvb: 10) ¯’vcZ¨ I wbg©vb †KŠkj:             </vt:lpstr>
      <vt:lpstr>Any Question?</vt:lpstr>
      <vt:lpstr>evoxi KvR: *10wU eûwbe©vPbx cÖkœ ‰Zwi Ki‡Z Avb‡Z n‡e|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158</cp:revision>
  <dcterms:created xsi:type="dcterms:W3CDTF">2015-04-27T03:43:56Z</dcterms:created>
  <dcterms:modified xsi:type="dcterms:W3CDTF">2015-08-01T04:49:32Z</dcterms:modified>
</cp:coreProperties>
</file>