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67" r:id="rId4"/>
    <p:sldId id="257" r:id="rId5"/>
    <p:sldId id="260" r:id="rId6"/>
    <p:sldId id="266" r:id="rId7"/>
    <p:sldId id="264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30B"/>
    <a:srgbClr val="1CB461"/>
    <a:srgbClr val="FF0000"/>
    <a:srgbClr val="0000FF"/>
    <a:srgbClr val="FF00FF"/>
    <a:srgbClr val="CC00CC"/>
    <a:srgbClr val="990000"/>
    <a:srgbClr val="3333FF"/>
    <a:srgbClr val="00CC99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240C-04D8-466E-83A5-71C43207E9B2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31E73-F6E6-400A-944C-D8BC206207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631E73-F6E6-400A-944C-D8BC206207C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FCE91-A553-48A5-A2C5-CC8AEE3D8557}" type="datetimeFigureOut">
              <a:rPr lang="en-US" smtClean="0"/>
              <a:pPr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8F7B-11C7-4609-B5CB-C91B04AF193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0" y="0"/>
            <a:ext cx="8839200" cy="6858000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8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8000" dirty="0" smtClean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1026" name="Picture 2" descr="C:\Users\Lotus\Downloads\build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066800"/>
            <a:ext cx="8077200" cy="5486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838200"/>
            <a:ext cx="8001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K‡jR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gv‡gbkvnx</a:t>
            </a:r>
            <a:endParaRPr lang="en-US" sz="54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endParaRPr lang="en-US" sz="54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r"/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wZ</a:t>
            </a:r>
            <a:endParaRPr lang="en-US" sz="54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Dc¯’vcbvq</a:t>
            </a:r>
            <a:r>
              <a:rPr lang="en-US" sz="6000" dirty="0" smtClean="0">
                <a:solidFill>
                  <a:schemeClr val="accent6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myjZvb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Avn‡g</a:t>
            </a:r>
            <a:r>
              <a:rPr lang="en-US" sz="6000" dirty="0" smtClean="0">
                <a:solidFill>
                  <a:schemeClr val="accent5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`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Bmjv‡gi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I ms¯‹…</a:t>
            </a:r>
            <a:r>
              <a:rPr lang="en-US" sz="6000" dirty="0" err="1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wZ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0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sz="6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6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K‡jR,‡gv‡gbkvnx</a:t>
            </a:r>
            <a:endParaRPr lang="en-US" sz="6000" dirty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Av‡jvP</a:t>
            </a:r>
            <a:r>
              <a:rPr lang="en-US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welq:wgkixq</a:t>
            </a:r>
            <a:r>
              <a:rPr lang="en-US" dirty="0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FF"/>
                </a:solidFill>
                <a:latin typeface="SutonnyMJ" pitchFamily="2" charset="0"/>
                <a:cs typeface="SutonnyMJ" pitchFamily="2" charset="0"/>
              </a:rPr>
              <a:t>mf¨Zv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1)</a:t>
            </a:r>
            <a:r>
              <a:rPr lang="en-US" dirty="0" err="1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cÖvKK_b</a:t>
            </a: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3333FF"/>
                </a:solidFill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2)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bxjb‡`i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vb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3)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wgk‡ii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ivR‰bwZK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*31wU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ivResk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3000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eQi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kvmb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latin typeface="SutonnyMJ" pitchFamily="2" charset="0"/>
                <a:cs typeface="SutonnyMJ" pitchFamily="2" charset="0"/>
              </a:rPr>
              <a:t>        4)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cÖvPxb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wgk‡ii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kvmbe¨e¯’v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:</a:t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wgk‡ii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ivRv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m~h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©‡`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eZv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ivu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mšÍvb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wgk‡ii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ivRvi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Dcvwa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d¨vivI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divDb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5)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wcivwgW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*wLª.c~.2100Kvq‡iv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bMix‡Z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Kzdzi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wcivwgW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           *1jÿ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KvwiM‡ii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20eQi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jv‡M</a:t>
            </a:r>
            <a:endParaRPr lang="en-US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6781800"/>
          </a:xfr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*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wcivwg‡Wi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ˆ`N©¨ 755dzU,cÖ¯’ 481dzU</a:t>
            </a:r>
            <a:b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     *23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jÿ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cv_i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SutonnyMJ" pitchFamily="2" charset="0"/>
                <a:cs typeface="SutonnyMJ" pitchFamily="2" charset="0"/>
              </a:rPr>
              <a:t>jv‡M</a:t>
            </a:r>
            <a: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*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wcivwg‡Wi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IRb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38,83,000</a:t>
            </a:r>
            <a:b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6)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ag©xq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BwZnvm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wgk‡ii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cÖavb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eZv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Avgb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-‡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bxjb‡`i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eZv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Iwmwim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7)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wjLb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      *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wgkixqiv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cÖ_g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wjLb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c×wZi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Avwe</a:t>
            </a: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¯‹vi </a:t>
            </a:r>
            <a:r>
              <a:rPr lang="en-US" sz="3600" dirty="0" err="1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chemeClr val="accent5">
                    <a:lumMod val="50000"/>
                  </a:schemeClr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     *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wgkixq‡`i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wjLb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c×wZ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nvqi‡ivwMøwdK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8)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mvwnZ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¨:</a:t>
            </a:r>
            <a:b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     *¯^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Y©,‡iŠc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¨ I †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eªv‡Äi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e¨envi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     *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mywZ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ckgx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Kvco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ˆ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Zwi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     * †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ggwdm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Wªvgv</a:t>
            </a:r>
            <a:r>
              <a:rPr lang="en-US" sz="4000" dirty="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mvwnZ</a:t>
            </a:r>
            <a:r>
              <a:rPr lang="en-US" sz="4000" smtClean="0">
                <a:solidFill>
                  <a:srgbClr val="990000"/>
                </a:solidFill>
                <a:latin typeface="SutonnyMJ" pitchFamily="2" charset="0"/>
                <a:cs typeface="SutonnyMJ" pitchFamily="2" charset="0"/>
              </a:rPr>
              <a:t>¨     </a:t>
            </a:r>
            <a:endParaRPr lang="en-US" sz="40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3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l"/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9)`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k©b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weÁvb</a:t>
            </a:r>
            <a:r>
              <a:rPr lang="en-US" sz="4000" dirty="0" smtClean="0">
                <a:solidFill>
                  <a:srgbClr val="1CB461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10) ¯’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vcZ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 I 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wbg©vb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†</a:t>
            </a:r>
            <a:r>
              <a:rPr lang="en-US" sz="4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KŠkj</a:t>
            </a: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       </a:t>
            </a:r>
            <a:r>
              <a:rPr lang="en-US" sz="4000" b="1" dirty="0" smtClean="0">
                <a:solidFill>
                  <a:srgbClr val="B5330B"/>
                </a:solidFill>
                <a:latin typeface="SutonnyMJ" pitchFamily="2" charset="0"/>
                <a:cs typeface="SutonnyMJ" pitchFamily="2" charset="0"/>
              </a:rPr>
              <a:t>    </a:t>
            </a:r>
            <a:endParaRPr lang="en-US" sz="4000" b="1" dirty="0">
              <a:solidFill>
                <a:srgbClr val="B5330B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5400" dirty="0" smtClean="0"/>
              <a:t>Any Question?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evoxi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7200" dirty="0" smtClean="0">
                <a:solidFill>
                  <a:srgbClr val="FFFF99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7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7200" dirty="0" smtClean="0">
                <a:latin typeface="SutonnyMJ" pitchFamily="2" charset="0"/>
                <a:cs typeface="SutonnyMJ" pitchFamily="2" charset="0"/>
              </a:rPr>
            </a:b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*10wU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eûwbe©vPbx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cÖkœ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‰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Zwi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Avb‡Z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n‡e</a:t>
            </a:r>
            <a:r>
              <a:rPr lang="en-US" sz="7200" dirty="0" smtClean="0">
                <a:solidFill>
                  <a:srgbClr val="0000FF"/>
                </a:solidFill>
                <a:latin typeface="SutonnyMJ" pitchFamily="2" charset="0"/>
                <a:cs typeface="SutonnyMJ" pitchFamily="2" charset="0"/>
              </a:rPr>
              <a:t>|</a:t>
            </a:r>
            <a:endParaRPr lang="en-US" sz="7200" dirty="0">
              <a:solidFill>
                <a:srgbClr val="0000FF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96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96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9600" dirty="0">
              <a:latin typeface="SutonnyMJ" pitchFamily="2" charset="0"/>
              <a:cs typeface="SutonnyMJ" pitchFamily="2" charset="0"/>
            </a:endParaRPr>
          </a:p>
        </p:txBody>
      </p:sp>
      <p:pic>
        <p:nvPicPr>
          <p:cNvPr id="4" name="Content Placeholder 3" descr="Hydrangea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5334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784</TotalTime>
  <Words>50</Words>
  <Application>Microsoft Office PowerPoint</Application>
  <PresentationFormat>On-screen Show (4:3)</PresentationFormat>
  <Paragraphs>17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Dc¯’vcbvq: myjZvb Avn‡g` cÖfvlK Bmjv‡gi BwZnvm I ms¯‹…wZ  K¨v›Ub‡g›U cvewjK ¯‹zj I K‡jR,‡gv‡gbkvnx</vt:lpstr>
      <vt:lpstr>Av‡jvP¨ welq:wgkixq mf¨Zv         1)cÖvKK_b:         2)bxjb‡`i `vb:         3) wgk‡ii ivR‰bwZK BwZnvm:              *31wU ivResk 3000 eQi kvmb K‡i         4)cÖvPxb wgk‡ii kvmbe¨e¯’v:              *wgk‡ii ivRv m~h©‡`eZv ivu Gi mšÍvb              *wgk‡ii ivRvi Dcvwa d¨vivI ev †divDb          5)wcivwgW:              *wLª.c~.2100Kvq‡iv bMix‡Z Kzdzi wcivwgW              *1jÿ KvwiM‡ii 20eQi mgq jv‡M</vt:lpstr>
      <vt:lpstr>      *wcivwg‡Wi ˆ`N©¨ 755dzU,cÖ¯’ 481dzU       *23 jÿ cv_i jv‡M       *wcivwg‡Wi IRb 38,83,000 6)ag©xq BwZnvm:        *wgk‡ii cÖavb †`eZv Avgb-‡i        *bxjb‡`i †`eZv Iwmwim 7)wjLb c×wZ:        *wgkixqiv cÖ_g wjLb c×wZi Avwe¯‹vi K‡i       *wgkixq‡`i wjLb c×wZ nvqi‡ivwMøwdK 8)wkí I mvwnZ¨:       *¯^Y©,‡iŠc¨ I †eªv‡Äi e¨envi       *mywZ I ckgx Kvco ˆZwi       * †ggwdm Wªvgv mvwnZ¨     </vt:lpstr>
      <vt:lpstr>9)`k©b I weÁvb: 10) ¯’vcZ¨ I wbg©vb †KŠkj:             </vt:lpstr>
      <vt:lpstr>Any Question?</vt:lpstr>
      <vt:lpstr>evoxi KvR: *10wU eûwbe©vPbx cÖkœ ‰Zwi Ki‡Z Avb‡Z n‡e|</vt:lpstr>
      <vt:lpstr>ab¨ev`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</dc:creator>
  <cp:lastModifiedBy>Lotus</cp:lastModifiedBy>
  <cp:revision>158</cp:revision>
  <dcterms:created xsi:type="dcterms:W3CDTF">2015-04-27T03:43:56Z</dcterms:created>
  <dcterms:modified xsi:type="dcterms:W3CDTF">2015-08-01T04:49:32Z</dcterms:modified>
</cp:coreProperties>
</file>